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5" r:id="rId3"/>
    <p:sldId id="277" r:id="rId4"/>
    <p:sldId id="289" r:id="rId5"/>
    <p:sldId id="276" r:id="rId6"/>
    <p:sldId id="278" r:id="rId7"/>
    <p:sldId id="286" r:id="rId8"/>
    <p:sldId id="287" r:id="rId9"/>
    <p:sldId id="288" r:id="rId10"/>
    <p:sldId id="279" r:id="rId11"/>
    <p:sldId id="28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38709-6759-4791-AEAE-5ED6AF01D882}" type="datetimeFigureOut">
              <a:rPr lang="fr-FR" smtClean="0"/>
              <a:pPr/>
              <a:t>09/09/2009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6B794-D6D4-4BB4-A841-CA12A87C3D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6B794-D6D4-4BB4-A841-CA12A87C3D6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14554"/>
            <a:ext cx="8067695" cy="425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1554" y="966794"/>
            <a:ext cx="2629536" cy="560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571472" y="1071546"/>
            <a:ext cx="4572032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fr-FR" sz="2800" dirty="0" smtClean="0"/>
              <a:t>Panel  3D = XML file pointer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214414" y="214290"/>
            <a:ext cx="6072230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fr-FR" sz="3200" dirty="0" smtClean="0"/>
              <a:t>Exemple : ECAL  monitoring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923948"/>
            <a:ext cx="66008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214414" y="214290"/>
            <a:ext cx="6072230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fr-FR" sz="3200" dirty="0" smtClean="0"/>
              <a:t>Exemple : Main </a:t>
            </a:r>
            <a:r>
              <a:rPr lang="fr-FR" sz="3200" dirty="0" err="1" smtClean="0"/>
              <a:t>view</a:t>
            </a:r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3995" y="919186"/>
            <a:ext cx="61055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500034" y="142852"/>
            <a:ext cx="7786742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fr-FR" sz="3200" dirty="0" smtClean="0"/>
              <a:t>An </a:t>
            </a:r>
            <a:r>
              <a:rPr lang="fr-FR" sz="3200" dirty="0" err="1" smtClean="0"/>
              <a:t>another</a:t>
            </a:r>
            <a:r>
              <a:rPr lang="fr-FR" sz="3200" dirty="0" smtClean="0"/>
              <a:t> XML file pointer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383786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20" y="814410"/>
            <a:ext cx="65913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>
          <a:xfrm>
            <a:off x="2214546" y="2214554"/>
            <a:ext cx="1214446" cy="1571636"/>
          </a:xfrm>
          <a:prstGeom prst="roundRect">
            <a:avLst/>
          </a:prstGeom>
          <a:solidFill>
            <a:schemeClr val="accent1">
              <a:alpha val="36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214414" y="214290"/>
            <a:ext cx="6072230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fr-FR" sz="3200" dirty="0" err="1" smtClean="0"/>
              <a:t>Example</a:t>
            </a:r>
            <a:r>
              <a:rPr lang="fr-FR" sz="3200" dirty="0" smtClean="0"/>
              <a:t> : PVSS </a:t>
            </a:r>
            <a:r>
              <a:rPr lang="fr-FR" sz="3200" dirty="0" err="1" smtClean="0"/>
              <a:t>project</a:t>
            </a:r>
            <a:r>
              <a:rPr lang="fr-FR" sz="3200" dirty="0" smtClean="0"/>
              <a:t> monitoring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02" y="814410"/>
            <a:ext cx="65913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cteur droit avec flèche 11"/>
          <p:cNvCxnSpPr/>
          <p:nvPr/>
        </p:nvCxnSpPr>
        <p:spPr>
          <a:xfrm flipV="1">
            <a:off x="2285984" y="3071810"/>
            <a:ext cx="307183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428728" y="3214686"/>
            <a:ext cx="500066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6121" y="642918"/>
            <a:ext cx="7657879" cy="404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02" y="814410"/>
            <a:ext cx="65913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cteur droit avec flèche 11"/>
          <p:cNvCxnSpPr/>
          <p:nvPr/>
        </p:nvCxnSpPr>
        <p:spPr>
          <a:xfrm flipV="1">
            <a:off x="2285984" y="3071810"/>
            <a:ext cx="307183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428728" y="3214686"/>
            <a:ext cx="500066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071546"/>
            <a:ext cx="3378421" cy="528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214414" y="214290"/>
            <a:ext cx="6072230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buNone/>
            </a:pPr>
            <a:r>
              <a:rPr lang="fr-FR" sz="3200" dirty="0" err="1" smtClean="0"/>
              <a:t>Example</a:t>
            </a:r>
            <a:r>
              <a:rPr lang="fr-FR" sz="3200" dirty="0" smtClean="0"/>
              <a:t> : </a:t>
            </a:r>
            <a:r>
              <a:rPr lang="fr-FR" sz="3200" dirty="0"/>
              <a:t>E</a:t>
            </a:r>
            <a:r>
              <a:rPr lang="fr-FR" sz="3200" dirty="0" smtClean="0"/>
              <a:t>lectronique </a:t>
            </a:r>
            <a:r>
              <a:rPr lang="fr-FR" sz="3200" dirty="0" err="1" smtClean="0"/>
              <a:t>board</a:t>
            </a:r>
            <a:r>
              <a:rPr lang="fr-FR" sz="3200" dirty="0" smtClean="0"/>
              <a:t>  monitoring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1245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214414" y="214290"/>
            <a:ext cx="6072230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buNone/>
            </a:pPr>
            <a:r>
              <a:rPr lang="fr-FR" sz="3200" dirty="0" err="1" smtClean="0"/>
              <a:t>Example</a:t>
            </a:r>
            <a:r>
              <a:rPr lang="fr-FR" sz="3200" dirty="0" smtClean="0"/>
              <a:t> : </a:t>
            </a:r>
            <a:r>
              <a:rPr lang="fr-FR" sz="3200" dirty="0"/>
              <a:t>E</a:t>
            </a:r>
            <a:r>
              <a:rPr lang="fr-FR" sz="3200" dirty="0" smtClean="0"/>
              <a:t>lectronique </a:t>
            </a:r>
            <a:r>
              <a:rPr lang="fr-FR" sz="3200" dirty="0" err="1" smtClean="0"/>
              <a:t>board</a:t>
            </a:r>
            <a:r>
              <a:rPr lang="fr-FR" sz="3200" dirty="0" smtClean="0"/>
              <a:t>  CROC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857232"/>
            <a:ext cx="61245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783289"/>
            <a:ext cx="7497268" cy="586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214414" y="214290"/>
            <a:ext cx="6072230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fr-FR" sz="3200" dirty="0" err="1" smtClean="0"/>
              <a:t>Example</a:t>
            </a:r>
            <a:r>
              <a:rPr lang="fr-FR" sz="3200" dirty="0" smtClean="0"/>
              <a:t> : </a:t>
            </a:r>
            <a:r>
              <a:rPr lang="fr-FR" sz="3200" dirty="0"/>
              <a:t>E</a:t>
            </a:r>
            <a:r>
              <a:rPr lang="fr-FR" sz="3200" dirty="0" smtClean="0"/>
              <a:t>lectronique </a:t>
            </a:r>
            <a:r>
              <a:rPr lang="fr-FR" sz="3200" dirty="0" err="1" smtClean="0"/>
              <a:t>board</a:t>
            </a:r>
            <a:r>
              <a:rPr lang="fr-FR" sz="3200" dirty="0" smtClean="0"/>
              <a:t>  TVB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857232"/>
            <a:ext cx="61245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928670"/>
            <a:ext cx="7377137" cy="649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214414" y="214290"/>
            <a:ext cx="6072230" cy="571504"/>
          </a:xfrm>
          <a:prstGeom prst="rect">
            <a:avLst/>
          </a:prstGeo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fr-FR" sz="3200" dirty="0" smtClean="0"/>
              <a:t>Exemple : </a:t>
            </a:r>
            <a:r>
              <a:rPr lang="fr-FR" sz="3200" dirty="0"/>
              <a:t>E</a:t>
            </a:r>
            <a:r>
              <a:rPr lang="fr-FR" sz="3200" dirty="0" smtClean="0"/>
              <a:t>lectronique </a:t>
            </a:r>
            <a:r>
              <a:rPr lang="fr-FR" sz="3200" dirty="0" err="1" smtClean="0"/>
              <a:t>Board</a:t>
            </a:r>
            <a:r>
              <a:rPr lang="fr-FR" sz="3200" dirty="0" smtClean="0"/>
              <a:t>  FEB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857232"/>
            <a:ext cx="61245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857232"/>
            <a:ext cx="8001024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144</Words>
  <Application>Microsoft Office PowerPoint</Application>
  <PresentationFormat>Affichage à l'écran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CARACKMON</dc:title>
  <dc:creator>lapp</dc:creator>
  <cp:lastModifiedBy>lapp</cp:lastModifiedBy>
  <cp:revision>8</cp:revision>
  <dcterms:created xsi:type="dcterms:W3CDTF">2009-08-28T09:07:36Z</dcterms:created>
  <dcterms:modified xsi:type="dcterms:W3CDTF">2009-09-09T08:41:35Z</dcterms:modified>
</cp:coreProperties>
</file>