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4" r:id="rId2"/>
    <p:sldId id="269" r:id="rId3"/>
    <p:sldId id="257" r:id="rId4"/>
    <p:sldId id="282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73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38709-6759-4791-AEAE-5ED6AF01D882}" type="datetimeFigureOut">
              <a:rPr lang="fr-FR" smtClean="0"/>
              <a:pPr/>
              <a:t>09/09/2009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6B794-D6D4-4BB4-A841-CA12A87C3D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87ED7-34A6-4E05-9090-D161DBCC31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CARACKMON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8282009" cy="397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785786" y="1071546"/>
            <a:ext cx="6072230" cy="714380"/>
          </a:xfrm>
          <a:solidFill>
            <a:srgbClr val="FFFF00">
              <a:alpha val="88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 click on one </a:t>
            </a:r>
            <a:r>
              <a:rPr lang="fr-FR" dirty="0" err="1" smtClean="0"/>
              <a:t>element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 rot="5400000">
            <a:off x="2035951" y="1821645"/>
            <a:ext cx="2714644" cy="2643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785786" y="1071546"/>
            <a:ext cx="6072230" cy="714380"/>
          </a:xfrm>
          <a:solidFill>
            <a:srgbClr val="FFFF00">
              <a:alpha val="88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You </a:t>
            </a:r>
            <a:r>
              <a:rPr lang="fr-FR" dirty="0" err="1" smtClean="0"/>
              <a:t>start</a:t>
            </a:r>
            <a:r>
              <a:rPr lang="fr-FR" dirty="0" smtClean="0"/>
              <a:t> an </a:t>
            </a:r>
            <a:r>
              <a:rPr lang="fr-FR" dirty="0" err="1" smtClean="0"/>
              <a:t>another</a:t>
            </a:r>
            <a:r>
              <a:rPr lang="fr-FR" dirty="0" smtClean="0"/>
              <a:t> program</a:t>
            </a:r>
            <a:endParaRPr lang="fr-F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8067695" cy="4257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428868"/>
            <a:ext cx="6057914" cy="401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CARACKMON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Conclusion :</a:t>
            </a:r>
          </a:p>
          <a:p>
            <a:pPr lvl="1"/>
            <a:r>
              <a:rPr lang="fr-FR" dirty="0" smtClean="0"/>
              <a:t>CARACKMON </a:t>
            </a:r>
            <a:r>
              <a:rPr lang="fr-FR" dirty="0" err="1" smtClean="0"/>
              <a:t>installed</a:t>
            </a:r>
            <a:r>
              <a:rPr lang="fr-FR" dirty="0" smtClean="0"/>
              <a:t> in « CADCS02W » computer</a:t>
            </a:r>
          </a:p>
          <a:p>
            <a:pPr lvl="1"/>
            <a:r>
              <a:rPr lang="fr-FR" dirty="0" smtClean="0"/>
              <a:t>Version 3.6 (not 3.8)</a:t>
            </a:r>
          </a:p>
          <a:p>
            <a:pPr lvl="1"/>
            <a:r>
              <a:rPr lang="fr-FR" dirty="0" smtClean="0"/>
              <a:t>The Project 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start</a:t>
            </a:r>
            <a:r>
              <a:rPr lang="fr-FR" dirty="0" smtClean="0"/>
              <a:t> </a:t>
            </a:r>
            <a:r>
              <a:rPr lang="fr-FR" dirty="0" err="1" smtClean="0"/>
              <a:t>automatically</a:t>
            </a:r>
            <a:r>
              <a:rPr lang="fr-FR" dirty="0" smtClean="0"/>
              <a:t> (</a:t>
            </a:r>
            <a:r>
              <a:rPr lang="fr-FR" dirty="0" err="1" smtClean="0"/>
              <a:t>manual</a:t>
            </a:r>
            <a:r>
              <a:rPr lang="fr-FR" dirty="0" smtClean="0"/>
              <a:t> mode)</a:t>
            </a:r>
          </a:p>
          <a:p>
            <a:pPr lvl="1"/>
            <a:r>
              <a:rPr lang="fr-FR" dirty="0" smtClean="0"/>
              <a:t>No « </a:t>
            </a:r>
            <a:r>
              <a:rPr lang="fr-FR" dirty="0" err="1" smtClean="0"/>
              <a:t>shortcut</a:t>
            </a:r>
            <a:r>
              <a:rPr lang="fr-FR" dirty="0" smtClean="0"/>
              <a:t> » (call the main panel).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CARACKMON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dirty="0" smtClean="0"/>
              <a:t>The goal of the </a:t>
            </a:r>
            <a:r>
              <a:rPr lang="fr-FR" dirty="0" smtClean="0"/>
              <a:t>CARACKMON </a:t>
            </a:r>
            <a:r>
              <a:rPr lang="en-US" dirty="0" smtClean="0"/>
              <a:t>project's : </a:t>
            </a:r>
          </a:p>
          <a:p>
            <a:pPr lvl="1">
              <a:buNone/>
            </a:pPr>
            <a:r>
              <a:rPr lang="en-US" dirty="0" smtClean="0"/>
              <a:t>Control the racks power supply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Project exist but we rewrite the project</a:t>
            </a:r>
          </a:p>
          <a:p>
            <a:pPr lvl="1"/>
            <a:r>
              <a:rPr lang="fr-FR" dirty="0" err="1" smtClean="0"/>
              <a:t>Create</a:t>
            </a:r>
            <a:r>
              <a:rPr lang="fr-FR" dirty="0" smtClean="0"/>
              <a:t> a new component : </a:t>
            </a:r>
            <a:r>
              <a:rPr lang="fr-FR" dirty="0" err="1" smtClean="0"/>
              <a:t>lbRackMon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Last version: 1.1.0</a:t>
            </a:r>
          </a:p>
          <a:p>
            <a:pPr lvl="1"/>
            <a:r>
              <a:rPr lang="fr-FR" dirty="0" smtClean="0"/>
              <a:t>Installation of component in CARACKMON </a:t>
            </a:r>
            <a:r>
              <a:rPr lang="fr-FR" dirty="0" err="1" smtClean="0"/>
              <a:t>project’s</a:t>
            </a:r>
            <a:endParaRPr lang="fr-FR" dirty="0" smtClean="0"/>
          </a:p>
          <a:p>
            <a:pPr lvl="1"/>
            <a:r>
              <a:rPr lang="fr-FR" dirty="0" smtClean="0"/>
              <a:t>rewriting  of  main panel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An user interface very simplified</a:t>
            </a:r>
          </a:p>
          <a:p>
            <a:pPr algn="ctr">
              <a:buNone/>
            </a:pPr>
            <a:r>
              <a:rPr lang="en-US" dirty="0" smtClean="0"/>
              <a:t>An generic user interface </a:t>
            </a:r>
          </a:p>
          <a:p>
            <a:pPr algn="ctr">
              <a:buNone/>
            </a:pPr>
            <a:endParaRPr lang="en-US" dirty="0" smtClean="0"/>
          </a:p>
          <a:p>
            <a:pPr lvl="1">
              <a:buNone/>
            </a:pPr>
            <a:r>
              <a:rPr lang="fr-FR" dirty="0" smtClean="0"/>
              <a:t>Use the component 3Dviewer</a:t>
            </a:r>
          </a:p>
          <a:p>
            <a:pPr lvl="1"/>
            <a:r>
              <a:rPr lang="fr-FR" dirty="0" err="1" smtClean="0"/>
              <a:t>dynamic</a:t>
            </a:r>
            <a:r>
              <a:rPr lang="fr-FR" dirty="0" smtClean="0"/>
              <a:t> interface(zoom, rotation,  move, </a:t>
            </a:r>
            <a:r>
              <a:rPr lang="fr-FR" dirty="0" err="1" smtClean="0"/>
              <a:t>view</a:t>
            </a:r>
            <a:r>
              <a:rPr lang="fr-FR" dirty="0" smtClean="0"/>
              <a:t>)</a:t>
            </a:r>
          </a:p>
          <a:p>
            <a:pPr lvl="1"/>
            <a:r>
              <a:rPr lang="en-US" dirty="0" smtClean="0"/>
              <a:t>development of a code to parse "xml" files, and generate dynamic user interface in 3Dviewer</a:t>
            </a:r>
            <a:endParaRPr lang="fr-FR" dirty="0" smtClean="0"/>
          </a:p>
          <a:p>
            <a:pPr lvl="1"/>
            <a:r>
              <a:rPr lang="en-US" dirty="0" smtClean="0"/>
              <a:t>Every part's is linked with a data point </a:t>
            </a:r>
          </a:p>
          <a:p>
            <a:pPr lvl="1"/>
            <a:r>
              <a:rPr lang="en-US" dirty="0" smtClean="0"/>
              <a:t>Each part's can be linked with a real objet to control</a:t>
            </a:r>
            <a:r>
              <a:rPr lang="fr-FR" dirty="0" smtClean="0"/>
              <a:t> (an </a:t>
            </a:r>
            <a:r>
              <a:rPr lang="fr-FR" dirty="0" err="1" smtClean="0"/>
              <a:t>another</a:t>
            </a:r>
            <a:r>
              <a:rPr lang="fr-FR" dirty="0" smtClean="0"/>
              <a:t>  Data Point)</a:t>
            </a:r>
          </a:p>
          <a:p>
            <a:pPr lvl="2"/>
            <a:r>
              <a:rPr lang="fr-FR" dirty="0" smtClean="0"/>
              <a:t>Value of </a:t>
            </a:r>
            <a:r>
              <a:rPr lang="fr-FR" dirty="0" err="1" smtClean="0"/>
              <a:t>temperature</a:t>
            </a:r>
            <a:r>
              <a:rPr lang="fr-FR" dirty="0" smtClean="0"/>
              <a:t>, </a:t>
            </a:r>
            <a:r>
              <a:rPr lang="fr-FR" dirty="0" err="1" smtClean="0"/>
              <a:t>current</a:t>
            </a:r>
            <a:r>
              <a:rPr lang="fr-FR" dirty="0" smtClean="0"/>
              <a:t>, voltage etc.</a:t>
            </a:r>
          </a:p>
          <a:p>
            <a:pPr lvl="2"/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57" y="928670"/>
            <a:ext cx="9015237" cy="475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928662" y="1357298"/>
            <a:ext cx="6072230" cy="571504"/>
          </a:xfrm>
          <a:solidFill>
            <a:srgbClr val="FFFF00">
              <a:alpha val="88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The state of turbine of L3B01 rack 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71" y="2071678"/>
            <a:ext cx="8067695" cy="4257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lipse 3"/>
          <p:cNvSpPr/>
          <p:nvPr/>
        </p:nvSpPr>
        <p:spPr>
          <a:xfrm>
            <a:off x="1214414" y="4357694"/>
            <a:ext cx="1071570" cy="4286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/>
          <p:cNvCxnSpPr/>
          <p:nvPr/>
        </p:nvCxnSpPr>
        <p:spPr>
          <a:xfrm rot="5400000">
            <a:off x="571472" y="3143248"/>
            <a:ext cx="228601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8282009" cy="397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785786" y="428604"/>
            <a:ext cx="6072230" cy="1357322"/>
          </a:xfrm>
          <a:solidFill>
            <a:srgbClr val="FFFF00">
              <a:alpha val="88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You can control the turbine easily and show review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571744"/>
            <a:ext cx="5200660" cy="404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avec flèche 7"/>
          <p:cNvCxnSpPr/>
          <p:nvPr/>
        </p:nvCxnSpPr>
        <p:spPr>
          <a:xfrm rot="10800000" flipV="1">
            <a:off x="2786050" y="1724012"/>
            <a:ext cx="1652598" cy="1562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3286116" y="3500438"/>
            <a:ext cx="2714644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2214546" y="3143248"/>
            <a:ext cx="1357322" cy="571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286256"/>
            <a:ext cx="2833681" cy="22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928662" y="1500174"/>
            <a:ext cx="6929486" cy="571504"/>
          </a:xfrm>
          <a:solidFill>
            <a:srgbClr val="FFFF00">
              <a:alpha val="88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err="1" smtClean="0"/>
              <a:t>Example</a:t>
            </a:r>
            <a:r>
              <a:rPr lang="fr-FR" dirty="0" smtClean="0"/>
              <a:t> </a:t>
            </a:r>
            <a:r>
              <a:rPr lang="fr-FR" dirty="0" err="1" smtClean="0"/>
              <a:t>pb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one </a:t>
            </a:r>
            <a:r>
              <a:rPr lang="fr-FR" dirty="0" err="1" smtClean="0"/>
              <a:t>Crate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8067695" cy="4257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lipse 3"/>
          <p:cNvSpPr/>
          <p:nvPr/>
        </p:nvSpPr>
        <p:spPr>
          <a:xfrm>
            <a:off x="2428860" y="5214950"/>
            <a:ext cx="1071570" cy="4286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/>
          <p:cNvCxnSpPr/>
          <p:nvPr/>
        </p:nvCxnSpPr>
        <p:spPr>
          <a:xfrm rot="16200000" flipH="1">
            <a:off x="1071538" y="3429000"/>
            <a:ext cx="3143272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8282009" cy="397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928662" y="428604"/>
            <a:ext cx="6786610" cy="857256"/>
          </a:xfrm>
          <a:solidFill>
            <a:srgbClr val="FFFF00">
              <a:alpha val="88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err="1" smtClean="0"/>
              <a:t>Example</a:t>
            </a:r>
            <a:r>
              <a:rPr lang="fr-FR" dirty="0" smtClean="0"/>
              <a:t>: </a:t>
            </a:r>
            <a:r>
              <a:rPr lang="fr-FR" dirty="0" err="1" smtClean="0"/>
              <a:t>Here</a:t>
            </a:r>
            <a:r>
              <a:rPr lang="fr-FR" dirty="0" smtClean="0"/>
              <a:t>  </a:t>
            </a:r>
            <a:r>
              <a:rPr lang="fr-FR" dirty="0" err="1" smtClean="0"/>
              <a:t>pb</a:t>
            </a:r>
            <a:r>
              <a:rPr lang="fr-FR" dirty="0" smtClean="0"/>
              <a:t> of  </a:t>
            </a:r>
            <a:r>
              <a:rPr lang="fr-FR" dirty="0" err="1" smtClean="0"/>
              <a:t>temperature</a:t>
            </a:r>
            <a:r>
              <a:rPr lang="fr-FR" dirty="0" smtClean="0"/>
              <a:t> </a:t>
            </a:r>
            <a:r>
              <a:rPr lang="fr-FR" dirty="0" err="1" smtClean="0"/>
              <a:t>reading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500174"/>
            <a:ext cx="5257810" cy="410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avec flèche 7"/>
          <p:cNvCxnSpPr/>
          <p:nvPr/>
        </p:nvCxnSpPr>
        <p:spPr>
          <a:xfrm rot="16200000" flipH="1">
            <a:off x="2786050" y="1500174"/>
            <a:ext cx="1214446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57224" y="857232"/>
            <a:ext cx="7072362" cy="1071570"/>
          </a:xfrm>
          <a:solidFill>
            <a:srgbClr val="FFFF00">
              <a:alpha val="88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you can also start external programs just by changing this selector.</a:t>
            </a:r>
            <a:endParaRPr lang="fr-F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47" y="2314540"/>
            <a:ext cx="8067695" cy="4257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lipse 8"/>
          <p:cNvSpPr/>
          <p:nvPr/>
        </p:nvSpPr>
        <p:spPr>
          <a:xfrm>
            <a:off x="6510350" y="2643182"/>
            <a:ext cx="2000264" cy="10001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2571736" y="2071678"/>
            <a:ext cx="3929090" cy="9286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08/09/2009</a:t>
            </a:r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7ED7-34A6-4E05-9090-D161DBCC319C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LHCb calorimeter meeting                         (jean-luc PANAZOL)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282</Words>
  <Application>Microsoft Office PowerPoint</Application>
  <PresentationFormat>Affichage à l'écran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CARACKMON</vt:lpstr>
      <vt:lpstr>CARACKMON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CARACKMON 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CARACKMON</dc:title>
  <dc:creator>lapp</dc:creator>
  <cp:lastModifiedBy>lapp</cp:lastModifiedBy>
  <cp:revision>8</cp:revision>
  <dcterms:created xsi:type="dcterms:W3CDTF">2009-08-28T09:07:36Z</dcterms:created>
  <dcterms:modified xsi:type="dcterms:W3CDTF">2009-09-09T07:32:04Z</dcterms:modified>
</cp:coreProperties>
</file>